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71" r:id="rId5"/>
    <p:sldId id="270" r:id="rId6"/>
    <p:sldId id="269" r:id="rId7"/>
    <p:sldId id="261" r:id="rId8"/>
    <p:sldId id="268" r:id="rId9"/>
    <p:sldId id="266" r:id="rId10"/>
    <p:sldId id="265" r:id="rId11"/>
    <p:sldId id="264" r:id="rId12"/>
    <p:sldId id="263" r:id="rId13"/>
    <p:sldId id="262" r:id="rId14"/>
    <p:sldId id="258" r:id="rId15"/>
    <p:sldId id="267" r:id="rId16"/>
    <p:sldId id="275" r:id="rId17"/>
    <p:sldId id="288" r:id="rId18"/>
    <p:sldId id="276" r:id="rId19"/>
    <p:sldId id="274" r:id="rId20"/>
  </p:sldIdLst>
  <p:sldSz cx="12192000" cy="6858000"/>
  <p:notesSz cx="6858000" cy="9144000"/>
  <p:defaultTextStyle>
    <a:defPPr>
      <a:defRPr lang="en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74"/>
    <p:restoredTop sz="96327"/>
  </p:normalViewPr>
  <p:slideViewPr>
    <p:cSldViewPr snapToGrid="0">
      <p:cViewPr varScale="1">
        <p:scale>
          <a:sx n="164" d="100"/>
          <a:sy n="164" d="100"/>
        </p:scale>
        <p:origin x="184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41385-07A6-1BE9-228D-99FEC0D35E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1FDE92-93AB-63EE-E21B-AEA209F4A8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E4C64-6112-43B8-86A2-AEE8C8B7D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C4DE-4E9E-D94C-9848-D5AEE4F32E85}" type="datetimeFigureOut">
              <a:rPr lang="en-CZ" smtClean="0"/>
              <a:t>17.02.2025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7753E-615E-6868-B297-886B795D1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8F2C6-F28C-1F49-5D5B-C643FE87F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05D56-A562-AB4C-8372-C49E646B5E57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046087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FAD8F-CB19-E286-EA8D-749F1C97D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4F0C2-4F15-793F-0634-9141FD0ED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2E7EE-7AC2-D2E3-96F2-731C8E23A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C4DE-4E9E-D94C-9848-D5AEE4F32E85}" type="datetimeFigureOut">
              <a:rPr lang="en-CZ" smtClean="0"/>
              <a:t>17.02.2025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8384D-7F38-6F9B-12DA-57D092E2C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1E7A1-623F-D009-08E1-9823E4177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05D56-A562-AB4C-8372-C49E646B5E57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16289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4A7EA9-92EC-05F1-A8C0-C599AC06DC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844165-B888-E634-87BA-9C54471B0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FB22D-5C6E-A02F-611F-D19AC4040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C4DE-4E9E-D94C-9848-D5AEE4F32E85}" type="datetimeFigureOut">
              <a:rPr lang="en-CZ" smtClean="0"/>
              <a:t>17.02.2025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46825-DA90-7E2A-2FE2-0A4174C00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8AC18-D827-6833-F523-1574FB9F8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05D56-A562-AB4C-8372-C49E646B5E57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714550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FE4FC-7521-FF40-982C-8E3E11035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E7DEE-23DE-0A77-FA2E-C03246064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D855A-8BBC-BC39-F623-63C9E0FB8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C4DE-4E9E-D94C-9848-D5AEE4F32E85}" type="datetimeFigureOut">
              <a:rPr lang="en-CZ" smtClean="0"/>
              <a:t>17.02.2025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B30E-D645-5746-9FB0-889BA0DAF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92A03-68ED-0F43-9C46-F6B41BE4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05D56-A562-AB4C-8372-C49E646B5E57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921196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D7FB5-4804-A9CB-BC06-03309B679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0420C-2BA3-1E5B-D0E6-ABD9B666E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62A80-68F4-E277-25CA-3AD4FA142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C4DE-4E9E-D94C-9848-D5AEE4F32E85}" type="datetimeFigureOut">
              <a:rPr lang="en-CZ" smtClean="0"/>
              <a:t>17.02.2025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359E5-6FEA-6F7A-7AF8-C68F902D1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2211C-75E1-670B-6AF4-AE68D87CE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05D56-A562-AB4C-8372-C49E646B5E57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62172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FAE56-234A-FDD3-1667-E5E95E292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37662-BD79-A11A-6590-54918F1F26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6F4E6A-EB87-3B3D-29AD-9C7CE7867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3851F-8885-12B3-8856-B251BC383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C4DE-4E9E-D94C-9848-D5AEE4F32E85}" type="datetimeFigureOut">
              <a:rPr lang="en-CZ" smtClean="0"/>
              <a:t>17.02.2025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154560-D41B-8DCF-44E3-35EFB2759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86F10A-4998-4086-F496-C96E2A4D2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05D56-A562-AB4C-8372-C49E646B5E57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734027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D91B3-D065-51D0-0FB7-0F16D5384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66392-3C06-9933-074B-D0A180EAD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3A72D6-DE27-1A6D-E43C-CC4B6FAC0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CFB636-2933-4A59-DC99-BED76E6AC1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99A829-6EF8-2BBB-9394-A63C6047A5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4F7FB5-1D56-4B80-049C-3C74077EC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C4DE-4E9E-D94C-9848-D5AEE4F32E85}" type="datetimeFigureOut">
              <a:rPr lang="en-CZ" smtClean="0"/>
              <a:t>17.02.2025</a:t>
            </a:fld>
            <a:endParaRPr lang="en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BA6934-2634-D69C-F9A1-A1685295A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13AF6A-3508-3559-95E6-74CB390DB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05D56-A562-AB4C-8372-C49E646B5E57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734965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EF6AE-92AF-DF59-CEE3-DB313E4B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3A193C-BEF2-085A-67F4-7ED837220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C4DE-4E9E-D94C-9848-D5AEE4F32E85}" type="datetimeFigureOut">
              <a:rPr lang="en-CZ" smtClean="0"/>
              <a:t>17.02.2025</a:t>
            </a:fld>
            <a:endParaRPr lang="en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C51794-B0E1-1698-C498-9F9659C4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E189ED-660B-5663-EC00-144EAD8E1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05D56-A562-AB4C-8372-C49E646B5E57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650338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D698D8-A23A-56C4-74CB-D1D83803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C4DE-4E9E-D94C-9848-D5AEE4F32E85}" type="datetimeFigureOut">
              <a:rPr lang="en-CZ" smtClean="0"/>
              <a:t>17.02.2025</a:t>
            </a:fld>
            <a:endParaRPr lang="en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CAD48C-428D-6FBF-6930-6EE334DA0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71FF4D-510A-7E2E-A76C-06B228383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05D56-A562-AB4C-8372-C49E646B5E57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287493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0FB91-1691-586E-45C6-AADB67EB2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F5474-4C20-81D5-4BA4-0E186D61F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F8961D-8B8C-41D8-49C3-14A2606C7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0B8A8F-6D6C-700D-A52D-39CD678B9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C4DE-4E9E-D94C-9848-D5AEE4F32E85}" type="datetimeFigureOut">
              <a:rPr lang="en-CZ" smtClean="0"/>
              <a:t>17.02.2025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0D830-DB43-170C-1C92-7F2E28928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E15AE5-FA69-F105-D209-DADA9970A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05D56-A562-AB4C-8372-C49E646B5E57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23132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9B7F0-03DC-ED29-1DD9-10BF24AB6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B2B95C-63CD-288C-DEFD-47E16EE333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0DFB99-4862-FA64-373B-B1E634CC3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6873AF-B50E-E202-BADF-C0F045EA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C4DE-4E9E-D94C-9848-D5AEE4F32E85}" type="datetimeFigureOut">
              <a:rPr lang="en-CZ" smtClean="0"/>
              <a:t>17.02.2025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C3A8B-90CE-BA2E-0769-71904AFD7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F2AEC7-F301-D96D-1492-385A2A010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05D56-A562-AB4C-8372-C49E646B5E57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102174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C8B598-3064-35E8-D178-D294FAAA5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38ACD5-AF97-4E1F-1CA0-20DAB9C9A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871F2-3840-25FC-514B-9101A33760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DC4DE-4E9E-D94C-9848-D5AEE4F32E85}" type="datetimeFigureOut">
              <a:rPr lang="en-CZ" smtClean="0"/>
              <a:t>17.02.2025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29427-B38F-0EB9-43FB-51CD028CCD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ABB10-B503-E0CA-E7CF-FC092465A9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05D56-A562-AB4C-8372-C49E646B5E57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3568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B95BA9-DFC2-F11C-D890-0F5F448F7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60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271D53-7625-8832-8BE6-5EB381605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67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011E95-9B7C-6EB4-842C-0446F153B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7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A2095B-0396-E38D-55F2-08AECFAD3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68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D678D6-D07D-FD93-9D76-BAFEF4F41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26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0FC824-CCA0-D049-BB98-4FBF9211E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25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A503E9-7091-36D3-E72F-1F41F0EDA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45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714289-024A-791E-CC95-BFA2952D9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22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2960B-2825-D0B0-36E8-43B38C508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256ABA-E2D1-BD40-BC54-646EA1924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02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3B5576-B2E0-78ED-E989-FF8FBBC57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9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23B3D5-754F-0DBF-94A1-843B6C088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29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950E9B-01E6-72D8-995E-33B818CA8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2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B9496A-95E6-83FA-5739-5129267FF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09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6494FC-8D27-775F-0177-C661BA34A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99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75410D-D2CB-B7CA-5167-9E74A5447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15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692585-13E7-CE70-CFCA-200595833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266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C99E66-40E6-7801-5156-5C1C02377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89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FD4A2C-2796-55DE-6720-5AFA697B5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028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A62BCC-5AC3-05F8-7058-282BF3185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90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0</Words>
  <Application>Microsoft Macintosh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Jindřich Sládek</dc:creator>
  <cp:lastModifiedBy>Jindřich Sládek</cp:lastModifiedBy>
  <cp:revision>26</cp:revision>
  <dcterms:created xsi:type="dcterms:W3CDTF">2023-10-19T09:43:17Z</dcterms:created>
  <dcterms:modified xsi:type="dcterms:W3CDTF">2025-02-17T13:42:37Z</dcterms:modified>
</cp:coreProperties>
</file>