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7" r:id="rId7"/>
    <p:sldId id="258" r:id="rId8"/>
    <p:sldId id="262" r:id="rId9"/>
    <p:sldId id="263" r:id="rId10"/>
    <p:sldId id="264" r:id="rId11"/>
    <p:sldId id="265" r:id="rId12"/>
    <p:sldId id="266" r:id="rId13"/>
    <p:sldId id="268" r:id="rId14"/>
    <p:sldId id="261" r:id="rId15"/>
    <p:sldId id="269" r:id="rId16"/>
    <p:sldId id="270" r:id="rId17"/>
    <p:sldId id="271" r:id="rId18"/>
    <p:sldId id="275" r:id="rId19"/>
    <p:sldId id="276" r:id="rId20"/>
    <p:sldId id="274" r:id="rId21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6"/>
    <p:restoredTop sz="96327"/>
  </p:normalViewPr>
  <p:slideViewPr>
    <p:cSldViewPr snapToGrid="0">
      <p:cViewPr varScale="1">
        <p:scale>
          <a:sx n="128" d="100"/>
          <a:sy n="128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1385-07A6-1BE9-228D-99FEC0D35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FDE92-93AB-63EE-E21B-AEA209F4A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4C64-6112-43B8-86A2-AEE8C8B7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753E-615E-6868-B297-886B795D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8F2C6-F28C-1F49-5D5B-C643FE87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4608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AD8F-CB19-E286-EA8D-749F1C97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4F0C2-4F15-793F-0634-9141FD0E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2E7EE-7AC2-D2E3-96F2-731C8E23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8384D-7F38-6F9B-12DA-57D092E2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E7A1-623F-D009-08E1-9823E417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628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A7EA9-92EC-05F1-A8C0-C599AC06D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44165-B888-E634-87BA-9C54471B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B22D-5C6E-A02F-611F-D19AC404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6825-DA90-7E2A-2FE2-0A4174C0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8AC18-D827-6833-F523-1574FB9F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145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E4FC-7521-FF40-982C-8E3E1103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7DEE-23DE-0A77-FA2E-C0324606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855A-8BBC-BC39-F623-63C9E0FB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B30E-D645-5746-9FB0-889BA0DA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92A03-68ED-0F43-9C46-F6B41BE4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2119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7FB5-4804-A9CB-BC06-03309B67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0420C-2BA3-1E5B-D0E6-ABD9B666E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62A80-68F4-E277-25CA-3AD4FA14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359E5-6FEA-6F7A-7AF8-C68F902D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211C-75E1-670B-6AF4-AE68D87C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6217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AE56-234A-FDD3-1667-E5E95E29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7662-BD79-A11A-6590-54918F1F2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F4E6A-EB87-3B3D-29AD-9C7CE7867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3851F-8885-12B3-8856-B251BC38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4560-D41B-8DCF-44E3-35EFB275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6F10A-4998-4086-F496-C96E2A4D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3402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91B3-D065-51D0-0FB7-0F16D538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6392-3C06-9933-074B-D0A180EAD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A72D6-DE27-1A6D-E43C-CC4B6FAC0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FB636-2933-4A59-DC99-BED76E6AC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9A829-6EF8-2BBB-9394-A63C6047A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F7FB5-1D56-4B80-049C-3C74077E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A6934-2634-D69C-F9A1-A1685295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3AF6A-3508-3559-95E6-74CB390D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3496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F6AE-92AF-DF59-CEE3-DB313E4B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A193C-BEF2-085A-67F4-7ED83722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51794-B0E1-1698-C498-9F9659C4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189ED-660B-5663-EC00-144EAD8E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503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698D8-A23A-56C4-74CB-D1D83803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AD48C-428D-6FBF-6930-6EE334DA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1FF4D-510A-7E2E-A76C-06B22838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8749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FB91-1691-586E-45C6-AADB67EB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F5474-4C20-81D5-4BA4-0E186D61F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8961D-8B8C-41D8-49C3-14A2606C7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B8A8F-6D6C-700D-A52D-39CD678B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0D830-DB43-170C-1C92-7F2E2892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5AE5-FA69-F105-D209-DADA9970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313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B7F0-03DC-ED29-1DD9-10BF24AB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2B95C-63CD-288C-DEFD-47E16EE33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DFB99-4862-FA64-373B-B1E634CC3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873AF-B50E-E202-BADF-C0F045EA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C3A8B-90CE-BA2E-0769-71904AFD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2AEC7-F301-D96D-1492-385A2A01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021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8B598-3064-35E8-D178-D294FAAA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8ACD5-AF97-4E1F-1CA0-20DAB9C9A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71F2-3840-25FC-514B-9101A3376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C4DE-4E9E-D94C-9848-D5AEE4F32E85}" type="datetimeFigureOut">
              <a:rPr lang="en-CZ" smtClean="0"/>
              <a:t>17.02.2025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9427-B38F-0EB9-43FB-51CD028C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BB10-B503-E0CA-E7CF-FC092465A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5D56-A562-AB4C-8372-C49E646B5E5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56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09D496-E02B-8082-C6B5-B47D70CD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3E22B-E711-FA9A-BE7E-A493AB49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5292B-03FE-239B-AF21-1700C4F2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6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21D6D-E574-882C-24A7-9D79ACDD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9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BD8E1-EAFF-BBA2-D847-6F30DE0A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A59C7-369B-4497-4801-E6A85E55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8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568CE-079E-BC80-2652-AB8120E8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E45A9-1050-7D10-EBDB-E12EA0AF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E165A-A2B7-7F90-1CCC-EC68523D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9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09D496-E02B-8082-C6B5-B47D70CD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AE0E1-1275-F3A3-0229-EA68C0AD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EE80C-7A73-8293-0C32-47CE67F9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E1D8D-5A3D-059A-0B41-A718F2D2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FD3504-FD3F-46EB-7C20-9A16C72F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B9555-9DAC-02EA-C44F-11E19210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4312D8-157C-32C3-DC31-1A07396B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7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7FD198-956A-D9ED-7AD0-E9C431624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4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04925-C56F-EE72-8D3B-D2A494A3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2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D28A3-7281-571A-70C6-AB0BC500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2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CE34-2DA0-B33C-E752-FDE705C5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Jindřich Sládek</dc:creator>
  <cp:lastModifiedBy>Jindřich Sládek</cp:lastModifiedBy>
  <cp:revision>13</cp:revision>
  <dcterms:created xsi:type="dcterms:W3CDTF">2023-10-19T09:43:17Z</dcterms:created>
  <dcterms:modified xsi:type="dcterms:W3CDTF">2025-02-17T13:30:11Z</dcterms:modified>
</cp:coreProperties>
</file>